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7" r:id="rId10"/>
    <p:sldId id="338" r:id="rId11"/>
    <p:sldId id="267" r:id="rId12"/>
    <p:sldId id="268" r:id="rId13"/>
    <p:sldId id="269" r:id="rId14"/>
    <p:sldId id="273" r:id="rId15"/>
    <p:sldId id="274" r:id="rId16"/>
    <p:sldId id="328" r:id="rId17"/>
    <p:sldId id="330" r:id="rId18"/>
    <p:sldId id="329" r:id="rId19"/>
    <p:sldId id="332" r:id="rId20"/>
    <p:sldId id="275" r:id="rId21"/>
    <p:sldId id="276" r:id="rId22"/>
    <p:sldId id="333" r:id="rId23"/>
    <p:sldId id="334" r:id="rId24"/>
    <p:sldId id="335" r:id="rId25"/>
    <p:sldId id="322" r:id="rId26"/>
    <p:sldId id="336" r:id="rId27"/>
    <p:sldId id="279" r:id="rId28"/>
    <p:sldId id="323"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556" autoAdjust="0"/>
  </p:normalViewPr>
  <p:slideViewPr>
    <p:cSldViewPr snapToGrid="0">
      <p:cViewPr varScale="1">
        <p:scale>
          <a:sx n="149" d="100"/>
          <a:sy n="149" d="100"/>
        </p:scale>
        <p:origin x="5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5.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CHROMA KEY </a:t>
            </a:r>
            <a:r>
              <a:rPr lang="en"/>
              <a:t>USING MACHINE LEARNING</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863410-EDDD-6EBE-D672-1D4D9A9A5C4D}"/>
              </a:ext>
            </a:extLst>
          </p:cNvPr>
          <p:cNvSpPr txBox="1"/>
          <p:nvPr/>
        </p:nvSpPr>
        <p:spPr>
          <a:xfrm>
            <a:off x="470263" y="483325"/>
            <a:ext cx="8340634" cy="1538883"/>
          </a:xfrm>
          <a:prstGeom prst="rect">
            <a:avLst/>
          </a:prstGeom>
          <a:noFill/>
        </p:spPr>
        <p:txBody>
          <a:bodyPr wrap="square" rtlCol="0">
            <a:spAutoFit/>
          </a:bodyPr>
          <a:lstStyle/>
          <a:p>
            <a:pPr algn="l"/>
            <a:r>
              <a:rPr lang="en-US" sz="1600">
                <a:solidFill>
                  <a:schemeClr val="bg2"/>
                </a:solidFill>
                <a:latin typeface="Barlow" panose="00000500000000000000" pitchFamily="2" charset="0"/>
              </a:rPr>
              <a:t>Nhu cầu giải trí là không thể thiếu đối với mỗi người, do đó ngành điện ảnh cũng ngày càng phát triển. Từ những máy quay thô sơ đến kỹ xảo điện ảnh sử dụng kỹ thuật mô phỏng hình ảnh bằng máy tính (CGI), sử dụng phông xanh,…</a:t>
            </a:r>
          </a:p>
          <a:p>
            <a:pPr algn="l"/>
            <a:r>
              <a:rPr lang="en-US" sz="1600">
                <a:solidFill>
                  <a:schemeClr val="bg2"/>
                </a:solidFill>
                <a:latin typeface="Barlow" panose="00000500000000000000" pitchFamily="2" charset="0"/>
              </a:rPr>
              <a:t>Việc sử dụng kỹ thuật chroma key ngày càng rộng rãi, đòi hỏi phải có một phương pháp để có thể xử lí nhanh và dễ dàng thực hiện.</a:t>
            </a:r>
          </a:p>
          <a:p>
            <a:endParaRPr lang="en-US"/>
          </a:p>
        </p:txBody>
      </p:sp>
    </p:spTree>
    <p:extLst>
      <p:ext uri="{BB962C8B-B14F-4D97-AF65-F5344CB8AC3E}">
        <p14:creationId xmlns:p14="http://schemas.microsoft.com/office/powerpoint/2010/main" val="2424641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 calcmode="lin" valueType="num">
                                      <p:cBhvr additive="base">
                                        <p:cTn id="1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1258</TotalTime>
  <Words>1032</Words>
  <Application>Microsoft Office PowerPoint</Application>
  <PresentationFormat>On-screen Show (16:9)</PresentationFormat>
  <Paragraphs>92</Paragraphs>
  <Slides>29</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Wingdings</vt:lpstr>
      <vt:lpstr>Nova Flat</vt:lpstr>
      <vt:lpstr>Barlow Medium</vt:lpstr>
      <vt:lpstr>Barlow</vt:lpstr>
      <vt:lpstr>Lalezar</vt:lpstr>
      <vt:lpstr>Crimson Text</vt:lpstr>
      <vt:lpstr>Computer &amp; Information Sciences Major for College by Slidesgo</vt:lpstr>
      <vt:lpstr>CHROMA KEY USING MACHINE LEARNING</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63</cp:revision>
  <dcterms:modified xsi:type="dcterms:W3CDTF">2022-12-28T07:49:21Z</dcterms:modified>
</cp:coreProperties>
</file>